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AEDAC-C484-44D8-9699-BB123D4DC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CD0838-C67E-46CA-8FC4-46DE85D89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63807-0C49-43FF-BAFF-A84B513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A1115-29F6-4C9C-B1EE-228357F5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886EC-E5F6-4186-802B-33B7FA7C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7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54A28-228D-4931-BD62-090D9E4B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263945-A71F-4883-B1E8-A6478FF83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441FF-745E-4C81-A1C1-043D7B6B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10664-C460-42F1-AD43-014FDE05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F47C8-15B9-45CF-A049-7540B1E2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7A6F06-D87B-442A-8A5A-242AD7FE9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113464-E3BC-403B-869E-A545731A5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9718F-29AD-44F9-B7A4-504C92FC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596E9-4A13-4534-9119-EDE7D122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E03984-25AA-4964-B89F-DECA2940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2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D0E01-7A25-4DE5-8226-DB441E84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F9419D-7955-424D-A181-030BFB6C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38C1E-7951-4F88-BEF8-2F00937F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94572-B426-4183-AD0F-2E2E5A64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F4C729-B838-4BD9-86B3-33135DC1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9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D1482-35A2-4068-BC89-ABB03C96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92A313-0004-4CF0-852C-E731FD4CB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82F0E-1B1F-4F69-B4BE-9A62BA5E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D37AA4-4838-4FB7-BD5A-6A6888F6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C2524-D546-411F-BAB7-D2983B4C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5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1C3C7-944F-4CC9-8AF8-DD5E920F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91740-82CF-427E-A037-CAAF4A551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F35F50-E433-4757-AC5B-5F8B9EAB2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08697-CB4D-4027-A9BA-4FDB4379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C6FAA-8F87-47A7-A075-3F0B4003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75CFF9-AF28-4F7A-85FE-F67013F4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1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69399-B20C-44C0-B7C5-82267ED7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D8D967-B844-4FA9-B4D4-D6EDCE8F3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14F0E-E18A-4AEA-AD47-1D06FB521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9C61C1-6A67-415A-9E3D-DA9F6BF78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0F33F6-B396-4AC9-BC13-EC07317E8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841481-02EA-41FD-B743-32698429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D86CE4-5CD5-4015-BE03-38E2BD03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8EFAD3-800A-4C1E-A372-0D94953F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447C9-7AF5-41E4-A6CF-9A20E32E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E8C46C-4442-4A85-A812-231B29F7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99DE1-4286-4E14-99B8-FFBFF2DA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5BA7DC-2DDE-478E-A86E-B849CEBD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3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E4A46E-38FA-4425-B387-59806F23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9A57E3-96B1-480D-B9D8-56A0D89B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231799-7A00-4B9A-814A-F9360371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5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32A76-BF69-451F-8039-9123C90A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47759-1F31-49B6-B795-BBB58468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375C8C-C54B-4274-BD56-ABED43F5A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C6E2E5-B6AA-42E3-A096-4A4E8A21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68C2A6-0C1A-41BB-8E1C-BC514E14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465C75-3D61-4BE8-9C6D-7A28C724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7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35A9C-5A3B-4E51-8611-AAA651C9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A66422-34D6-4657-8896-FAC24FE69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6FC213-9C5D-4D78-BC7F-5B4F5FCB6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4F15B2-EBBF-401D-B940-840DC824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129EA4-01A3-4196-9342-D34D2C4C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1693A-9835-4CEE-A013-34BEEC05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0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5196F-F0EB-4483-A1F9-7958A911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87BC46-D1AC-437C-A582-2C6F335BE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F62E5-911A-4B96-8BB2-E207D6618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0239-1839-4423-B325-FB654ACBEC2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976E4-AA6E-429D-9606-CD59A246E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41450-53EA-48B8-B76B-90406463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F705B-2320-43ED-983B-4A9494377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AB2C62-CDF0-43C5-B019-AF6291924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0" y="800918"/>
            <a:ext cx="9144000" cy="398462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ОСТОРОЖНО!      </a:t>
            </a:r>
            <a:r>
              <a:rPr lang="ru-RU" b="1" dirty="0"/>
              <a:t>МОШЕННИКИ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BE6CB6E-F202-4AF5-9F41-3CB87D03E55D}"/>
              </a:ext>
            </a:extLst>
          </p:cNvPr>
          <p:cNvSpPr txBox="1">
            <a:spLocks/>
          </p:cNvSpPr>
          <p:nvPr/>
        </p:nvSpPr>
        <p:spPr>
          <a:xfrm>
            <a:off x="1181100" y="1230313"/>
            <a:ext cx="9144000" cy="3984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ПРАВИЛА БЕЗОПАСНОСТИ :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5889CC5-4DBD-4B6D-B285-172ECB20DE38}"/>
              </a:ext>
            </a:extLst>
          </p:cNvPr>
          <p:cNvSpPr/>
          <p:nvPr/>
        </p:nvSpPr>
        <p:spPr>
          <a:xfrm>
            <a:off x="315686" y="1527918"/>
            <a:ext cx="3891435" cy="25542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E5ADA0-6331-41E7-B61D-B2AFAE7DD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7616" y="1955690"/>
            <a:ext cx="3416121" cy="3544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4EA74-C8D0-40AB-96EA-F8E3BE5A9C79}"/>
              </a:ext>
            </a:extLst>
          </p:cNvPr>
          <p:cNvSpPr txBox="1"/>
          <p:nvPr/>
        </p:nvSpPr>
        <p:spPr>
          <a:xfrm>
            <a:off x="400152" y="1537875"/>
            <a:ext cx="5634568" cy="255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99590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позвонили и представились сотрудником банка, сообщили о подозрительных операциях с банковским счетом, просят назвать номер карты, коды из СМС, пароли подтверждения, С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VV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 на оборотной стороне  карты – это МОШЕННИКИ.</a:t>
            </a:r>
          </a:p>
          <a:p>
            <a:pPr marR="1799590" algn="just">
              <a:lnSpc>
                <a:spcPct val="115000"/>
              </a:lnSpc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-Прервите разговор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-Позвоните на горячую линию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обратитесь в ближайший офис банка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5795983-DB0D-46A8-9E39-7FA528C6810F}"/>
              </a:ext>
            </a:extLst>
          </p:cNvPr>
          <p:cNvSpPr/>
          <p:nvPr/>
        </p:nvSpPr>
        <p:spPr>
          <a:xfrm>
            <a:off x="315686" y="4267199"/>
            <a:ext cx="3891435" cy="2316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53902-C016-4AB5-A909-B8015395AFBF}"/>
              </a:ext>
            </a:extLst>
          </p:cNvPr>
          <p:cNvSpPr txBox="1"/>
          <p:nvPr/>
        </p:nvSpPr>
        <p:spPr>
          <a:xfrm>
            <a:off x="555379" y="4347908"/>
            <a:ext cx="5197721" cy="257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9959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позвонили от имени близкого человека, сообщили о несчастном случае и требуют деньги – это МОШЕННИКИ.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lang="en-US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-Прекратите разговор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-Позвоните близкому человеку, якобы попавшему в беду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298E211-17F4-4213-9351-659613BA5DD4}"/>
              </a:ext>
            </a:extLst>
          </p:cNvPr>
          <p:cNvSpPr/>
          <p:nvPr/>
        </p:nvSpPr>
        <p:spPr>
          <a:xfrm>
            <a:off x="7868962" y="1533452"/>
            <a:ext cx="4007351" cy="25586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2620A-5E62-4710-9A92-996131C6AFF4}"/>
              </a:ext>
            </a:extLst>
          </p:cNvPr>
          <p:cNvSpPr txBox="1"/>
          <p:nvPr/>
        </p:nvSpPr>
        <p:spPr>
          <a:xfrm>
            <a:off x="8011885" y="1574033"/>
            <a:ext cx="5660571" cy="255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99590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разместили объявление о продаже, покупатель просит срочно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выкупить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вашу вещь путем перевода денежных средств на банковскую карту, сообщить реквизиты банковской карты, СМС-коды, присланные банком для подтверждения операции - это МОШЕННИКИ.</a:t>
            </a:r>
          </a:p>
          <a:p>
            <a:pPr marR="1799590" algn="just">
              <a:lnSpc>
                <a:spcPct val="115000"/>
              </a:lnSpc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-Прекратите разговор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сообщайте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коды и персональные данные.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4F69D08-FABE-469F-9C70-C23A79A7D1F5}"/>
              </a:ext>
            </a:extLst>
          </p:cNvPr>
          <p:cNvSpPr/>
          <p:nvPr/>
        </p:nvSpPr>
        <p:spPr>
          <a:xfrm>
            <a:off x="7868963" y="4267199"/>
            <a:ext cx="4007351" cy="23345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7AAEB-E1AD-4667-A1DC-4FAFAA240FAE}"/>
              </a:ext>
            </a:extLst>
          </p:cNvPr>
          <p:cNvSpPr txBox="1"/>
          <p:nvPr/>
        </p:nvSpPr>
        <p:spPr>
          <a:xfrm>
            <a:off x="8011886" y="4306797"/>
            <a:ext cx="5660570" cy="230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889760" algn="just">
              <a:lnSpc>
                <a:spcPct val="115000"/>
              </a:lnSpc>
              <a:tabLst>
                <a:tab pos="414083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получили сообщение в социальной сети от родственника или знакомого с просьбой срочно перевести в долг деньги или сообщить данные вашей карты, чтобы перечислить их вам, скорее всего- это МОШЕННИКИ.</a:t>
            </a:r>
          </a:p>
          <a:p>
            <a:pPr marR="1889760" algn="just">
              <a:lnSpc>
                <a:spcPct val="115000"/>
              </a:lnSpc>
              <a:tabLst>
                <a:tab pos="4140835" algn="l"/>
              </a:tabLs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89760" algn="just">
              <a:lnSpc>
                <a:spcPct val="115000"/>
              </a:lnSpc>
              <a:tabLst>
                <a:tab pos="414083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-Прекратите общение в сети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89760" algn="just">
              <a:lnSpc>
                <a:spcPct val="115000"/>
              </a:lnSpc>
              <a:tabLst>
                <a:tab pos="414083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-Свяжитесь с лицом, с чьей страницы в социальной сети поступило обращение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8EF2D5-4226-4C82-A388-1BA30E27E824}"/>
              </a:ext>
            </a:extLst>
          </p:cNvPr>
          <p:cNvSpPr/>
          <p:nvPr/>
        </p:nvSpPr>
        <p:spPr>
          <a:xfrm>
            <a:off x="141513" y="135501"/>
            <a:ext cx="12017829" cy="651315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7305484-5EEC-4D2D-AAD3-CCA32DE93036}"/>
              </a:ext>
            </a:extLst>
          </p:cNvPr>
          <p:cNvSpPr/>
          <p:nvPr/>
        </p:nvSpPr>
        <p:spPr>
          <a:xfrm>
            <a:off x="7323973" y="1989821"/>
            <a:ext cx="315685" cy="398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B03270E9-3DE8-427B-9E08-DCFF4A1F8EE1}"/>
              </a:ext>
            </a:extLst>
          </p:cNvPr>
          <p:cNvSpPr txBox="1">
            <a:spLocks/>
          </p:cNvSpPr>
          <p:nvPr/>
        </p:nvSpPr>
        <p:spPr>
          <a:xfrm>
            <a:off x="864941" y="295207"/>
            <a:ext cx="11212286" cy="510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Прокуратура Новосибирского района Новосибирской области предупреждает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8C48875-7062-4030-9418-C647F37C5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52" y="245773"/>
            <a:ext cx="619125" cy="64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C5DE79-C721-46AD-BF47-B915EE7D996D}"/>
              </a:ext>
            </a:extLst>
          </p:cNvPr>
          <p:cNvSpPr txBox="1"/>
          <p:nvPr/>
        </p:nvSpPr>
        <p:spPr>
          <a:xfrm>
            <a:off x="4264790" y="5668421"/>
            <a:ext cx="389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СТОЛКНУЛИСЬ С МОШЕННИКАМИ, ЗВОНИТЕ ПО ТЕЛЕФОНУ: 112</a:t>
            </a:r>
          </a:p>
        </p:txBody>
      </p:sp>
    </p:spTree>
    <p:extLst>
      <p:ext uri="{BB962C8B-B14F-4D97-AF65-F5344CB8AC3E}">
        <p14:creationId xmlns:p14="http://schemas.microsoft.com/office/powerpoint/2010/main" val="219036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413CB1-1789-40A7-9DA6-91210026B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2" r="18"/>
          <a:stretch/>
        </p:blipFill>
        <p:spPr>
          <a:xfrm>
            <a:off x="3777874" y="1950038"/>
            <a:ext cx="4189939" cy="336509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AB2C62-CDF0-43C5-B019-AF6291924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0" y="800918"/>
            <a:ext cx="9144000" cy="398462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ОСТОРОЖНО!      </a:t>
            </a:r>
            <a:r>
              <a:rPr lang="ru-RU" b="1" dirty="0"/>
              <a:t>МОШЕННИКИ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BE6CB6E-F202-4AF5-9F41-3CB87D03E55D}"/>
              </a:ext>
            </a:extLst>
          </p:cNvPr>
          <p:cNvSpPr txBox="1">
            <a:spLocks/>
          </p:cNvSpPr>
          <p:nvPr/>
        </p:nvSpPr>
        <p:spPr>
          <a:xfrm>
            <a:off x="1181100" y="1230313"/>
            <a:ext cx="9144000" cy="3984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</a:rPr>
              <a:t>ПРАВИЛА БЕЗОПАСНОСТИ :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5889CC5-4DBD-4B6D-B285-172ECB20DE38}"/>
              </a:ext>
            </a:extLst>
          </p:cNvPr>
          <p:cNvSpPr/>
          <p:nvPr/>
        </p:nvSpPr>
        <p:spPr>
          <a:xfrm>
            <a:off x="315686" y="1527918"/>
            <a:ext cx="3891435" cy="25542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4EA74-C8D0-40AB-96EA-F8E3BE5A9C79}"/>
              </a:ext>
            </a:extLst>
          </p:cNvPr>
          <p:cNvSpPr txBox="1"/>
          <p:nvPr/>
        </p:nvSpPr>
        <p:spPr>
          <a:xfrm>
            <a:off x="400152" y="1537875"/>
            <a:ext cx="5508173" cy="255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99590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позвонили и представились сотрудником банка, сообщили о подозрительных операциях с банковским счетом, просят назвать номер карты, коды из СМС, пароли подтверждения, С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VV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 на оборотной стороне  карты – это МОШЕННИКИ.</a:t>
            </a:r>
          </a:p>
          <a:p>
            <a:pPr marR="179959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-Прервите разговор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-Позвоните на горячую линию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банка или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обратитесь в ближайший офис банка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5795983-DB0D-46A8-9E39-7FA528C6810F}"/>
              </a:ext>
            </a:extLst>
          </p:cNvPr>
          <p:cNvSpPr/>
          <p:nvPr/>
        </p:nvSpPr>
        <p:spPr>
          <a:xfrm>
            <a:off x="315686" y="4267199"/>
            <a:ext cx="3891435" cy="2316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53902-C016-4AB5-A909-B8015395AFBF}"/>
              </a:ext>
            </a:extLst>
          </p:cNvPr>
          <p:cNvSpPr txBox="1"/>
          <p:nvPr/>
        </p:nvSpPr>
        <p:spPr>
          <a:xfrm>
            <a:off x="555379" y="4347908"/>
            <a:ext cx="5197721" cy="257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9959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позвонили от имени близкого человека, сообщили о несчастном случае и требуют деньги – это МОШЕННИКИ.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lang="en-US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-Прекратите разговор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-Позвоните близкому человеку, якобы попавшему в беду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298E211-17F4-4213-9351-659613BA5DD4}"/>
              </a:ext>
            </a:extLst>
          </p:cNvPr>
          <p:cNvSpPr/>
          <p:nvPr/>
        </p:nvSpPr>
        <p:spPr>
          <a:xfrm>
            <a:off x="7868962" y="1533452"/>
            <a:ext cx="4007351" cy="25586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2620A-5E62-4710-9A92-996131C6AFF4}"/>
              </a:ext>
            </a:extLst>
          </p:cNvPr>
          <p:cNvSpPr txBox="1"/>
          <p:nvPr/>
        </p:nvSpPr>
        <p:spPr>
          <a:xfrm>
            <a:off x="8011885" y="1574033"/>
            <a:ext cx="5660571" cy="255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99590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разместили объявление о продаже, покупатель просит срочно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выкупить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вашу вещь путем перевода денежных средств на банковскую карту, сообщить реквизиты банковской карты, СМС-коды, присланные банком для подтверждения операции - это МОШЕННИКИ.</a:t>
            </a:r>
          </a:p>
          <a:p>
            <a:pPr marR="179959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-Прекратите разговор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9590" algn="just">
              <a:lnSpc>
                <a:spcPct val="115000"/>
              </a:lnSpc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сообщайте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коды и персональные данные.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4F69D08-FABE-469F-9C70-C23A79A7D1F5}"/>
              </a:ext>
            </a:extLst>
          </p:cNvPr>
          <p:cNvSpPr/>
          <p:nvPr/>
        </p:nvSpPr>
        <p:spPr>
          <a:xfrm>
            <a:off x="7868963" y="4267199"/>
            <a:ext cx="4007351" cy="23345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7AAEB-E1AD-4667-A1DC-4FAFAA240FAE}"/>
              </a:ext>
            </a:extLst>
          </p:cNvPr>
          <p:cNvSpPr txBox="1"/>
          <p:nvPr/>
        </p:nvSpPr>
        <p:spPr>
          <a:xfrm>
            <a:off x="8011886" y="4306797"/>
            <a:ext cx="5660570" cy="230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889760" algn="just">
              <a:lnSpc>
                <a:spcPct val="115000"/>
              </a:lnSpc>
              <a:tabLst>
                <a:tab pos="414083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получили сообщение в социальной сети от родственника или знакомого с просьбой срочно перевести в долг деньги или сообщить данные вашей карты, чтобы перечислить их вам, скорее всего- это МОШЕННИКИ.</a:t>
            </a:r>
          </a:p>
          <a:p>
            <a:pPr marR="1889760" algn="just">
              <a:lnSpc>
                <a:spcPct val="115000"/>
              </a:lnSpc>
              <a:tabLst>
                <a:tab pos="414083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lang="en-US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89760" algn="just">
              <a:lnSpc>
                <a:spcPct val="115000"/>
              </a:lnSpc>
              <a:tabLst>
                <a:tab pos="414083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-Прекратите общение в сети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89760" algn="just">
              <a:lnSpc>
                <a:spcPct val="115000"/>
              </a:lnSpc>
              <a:tabLst>
                <a:tab pos="414083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-Свяжитесь с лицом, с чьей страницы в социальной сети поступило обращение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8EF2D5-4226-4C82-A388-1BA30E27E824}"/>
              </a:ext>
            </a:extLst>
          </p:cNvPr>
          <p:cNvSpPr/>
          <p:nvPr/>
        </p:nvSpPr>
        <p:spPr>
          <a:xfrm>
            <a:off x="97971" y="76200"/>
            <a:ext cx="12017829" cy="668382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B03270E9-3DE8-427B-9E08-DCFF4A1F8EE1}"/>
              </a:ext>
            </a:extLst>
          </p:cNvPr>
          <p:cNvSpPr txBox="1">
            <a:spLocks/>
          </p:cNvSpPr>
          <p:nvPr/>
        </p:nvSpPr>
        <p:spPr>
          <a:xfrm>
            <a:off x="864941" y="295207"/>
            <a:ext cx="11212286" cy="5106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Прокуратура Новосибирского района Новосибирской области предупреждает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8C48875-7062-4030-9418-C647F37C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52" y="245773"/>
            <a:ext cx="619125" cy="647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461A09-31AB-42A4-A7F7-7FB728A992E7}"/>
              </a:ext>
            </a:extLst>
          </p:cNvPr>
          <p:cNvSpPr txBox="1"/>
          <p:nvPr/>
        </p:nvSpPr>
        <p:spPr>
          <a:xfrm>
            <a:off x="4251194" y="5570940"/>
            <a:ext cx="389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СТОЛКНУЛИСЬ С МОШЕННИКАМИ, ЗВОНИТЕ ПО ТЕЛЕФОНУ: 112</a:t>
            </a:r>
          </a:p>
        </p:txBody>
      </p:sp>
    </p:spTree>
    <p:extLst>
      <p:ext uri="{BB962C8B-B14F-4D97-AF65-F5344CB8AC3E}">
        <p14:creationId xmlns:p14="http://schemas.microsoft.com/office/powerpoint/2010/main" val="242132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AB2C62-CDF0-43C5-B019-AF6291924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0" y="800918"/>
            <a:ext cx="9144000" cy="398462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ОСТОРОЖНО!      </a:t>
            </a:r>
            <a:r>
              <a:rPr lang="ru-RU" b="1" dirty="0"/>
              <a:t>МОШЕННИКИ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BE6CB6E-F202-4AF5-9F41-3CB87D03E55D}"/>
              </a:ext>
            </a:extLst>
          </p:cNvPr>
          <p:cNvSpPr txBox="1">
            <a:spLocks/>
          </p:cNvSpPr>
          <p:nvPr/>
        </p:nvSpPr>
        <p:spPr>
          <a:xfrm>
            <a:off x="1181100" y="1230313"/>
            <a:ext cx="9144000" cy="3984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ПРАВИЛА БЕЗОПАСНОСТИ :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5889CC5-4DBD-4B6D-B285-172ECB20DE38}"/>
              </a:ext>
            </a:extLst>
          </p:cNvPr>
          <p:cNvSpPr/>
          <p:nvPr/>
        </p:nvSpPr>
        <p:spPr>
          <a:xfrm>
            <a:off x="315686" y="1527918"/>
            <a:ext cx="3891435" cy="25542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4EA74-C8D0-40AB-96EA-F8E3BE5A9C79}"/>
              </a:ext>
            </a:extLst>
          </p:cNvPr>
          <p:cNvSpPr txBox="1"/>
          <p:nvPr/>
        </p:nvSpPr>
        <p:spPr>
          <a:xfrm>
            <a:off x="400152" y="1537875"/>
            <a:ext cx="5508173" cy="255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позвонили и представились сотрудником банка, сообщили о подозрительных операциях с банковским счетом, просят назвать номер карты, коды из СМС, пароли подтверждения, С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VV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 на оборотной стороне  карты – это МОШЕННИКИ.</a:t>
            </a:r>
          </a:p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-Прервите разговор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-Позвоните на горячую линию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банка</a:t>
            </a:r>
            <a:r>
              <a:rPr lang="ru-RU" sz="14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обратитесь в ближайший офис банка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5795983-DB0D-46A8-9E39-7FA528C6810F}"/>
              </a:ext>
            </a:extLst>
          </p:cNvPr>
          <p:cNvSpPr/>
          <p:nvPr/>
        </p:nvSpPr>
        <p:spPr>
          <a:xfrm>
            <a:off x="315686" y="4267199"/>
            <a:ext cx="3891435" cy="2316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53902-C016-4AB5-A909-B8015395AFBF}"/>
              </a:ext>
            </a:extLst>
          </p:cNvPr>
          <p:cNvSpPr txBox="1"/>
          <p:nvPr/>
        </p:nvSpPr>
        <p:spPr>
          <a:xfrm>
            <a:off x="555379" y="4347908"/>
            <a:ext cx="5197721" cy="257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позвонили от имени близкого человека, сообщили о несчастном случае и требуют деньги – это МОШЕННИКИ.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-Прекратите разговор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-Позвоните близкому человеку, якобы попавшему в беду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298E211-17F4-4213-9351-659613BA5DD4}"/>
              </a:ext>
            </a:extLst>
          </p:cNvPr>
          <p:cNvSpPr/>
          <p:nvPr/>
        </p:nvSpPr>
        <p:spPr>
          <a:xfrm>
            <a:off x="7868962" y="1533452"/>
            <a:ext cx="4007351" cy="25586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2620A-5E62-4710-9A92-996131C6AFF4}"/>
              </a:ext>
            </a:extLst>
          </p:cNvPr>
          <p:cNvSpPr txBox="1"/>
          <p:nvPr/>
        </p:nvSpPr>
        <p:spPr>
          <a:xfrm>
            <a:off x="8011885" y="1574033"/>
            <a:ext cx="5660571" cy="255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разместили объявление о продаже, покупатель просит срочно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выкупить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вашу вещь путем перевода денежных средств на банковскую карту, сообщить реквизиты банковской карты, СМС-коды, присланные банком для подтверждения операции - это МОШЕННИКИ.</a:t>
            </a:r>
          </a:p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-Прекратите разговор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995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сообщайте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коды и персональные данные.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4F69D08-FABE-469F-9C70-C23A79A7D1F5}"/>
              </a:ext>
            </a:extLst>
          </p:cNvPr>
          <p:cNvSpPr/>
          <p:nvPr/>
        </p:nvSpPr>
        <p:spPr>
          <a:xfrm>
            <a:off x="7868963" y="4267199"/>
            <a:ext cx="4007351" cy="23345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7AAEB-E1AD-4667-A1DC-4FAFAA240FAE}"/>
              </a:ext>
            </a:extLst>
          </p:cNvPr>
          <p:cNvSpPr txBox="1"/>
          <p:nvPr/>
        </p:nvSpPr>
        <p:spPr>
          <a:xfrm>
            <a:off x="8011886" y="4306797"/>
            <a:ext cx="5660570" cy="230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88976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4083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получили сообщение в социальной сети от родственника или знакомого с просьбой срочно перевести в долг деньги или сообщить данные вашей карты, чтобы перечислить их вам, скорее всего- это МОШЕННИКИ.</a:t>
            </a:r>
          </a:p>
          <a:p>
            <a:pPr marL="0" marR="188976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4083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делать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88976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40835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-Прекратите общение в сети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88976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40835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-Свяжитесь с лицом, с чьей страницы в социальной сети поступило обращение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8EF2D5-4226-4C82-A388-1BA30E27E824}"/>
              </a:ext>
            </a:extLst>
          </p:cNvPr>
          <p:cNvSpPr/>
          <p:nvPr/>
        </p:nvSpPr>
        <p:spPr>
          <a:xfrm>
            <a:off x="97971" y="172421"/>
            <a:ext cx="12017829" cy="651315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7305484-5EEC-4D2D-AAD3-CCA32DE93036}"/>
              </a:ext>
            </a:extLst>
          </p:cNvPr>
          <p:cNvSpPr/>
          <p:nvPr/>
        </p:nvSpPr>
        <p:spPr>
          <a:xfrm>
            <a:off x="7412381" y="2350294"/>
            <a:ext cx="315685" cy="398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B03270E9-3DE8-427B-9E08-DCFF4A1F8EE1}"/>
              </a:ext>
            </a:extLst>
          </p:cNvPr>
          <p:cNvSpPr txBox="1">
            <a:spLocks/>
          </p:cNvSpPr>
          <p:nvPr/>
        </p:nvSpPr>
        <p:spPr>
          <a:xfrm>
            <a:off x="864941" y="295207"/>
            <a:ext cx="11212286" cy="510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Прокуратура Новосибирского района Новосибирской области предупреждает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8C48875-7062-4030-9418-C647F37C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2" y="245773"/>
            <a:ext cx="619125" cy="6477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5A45F8-F869-451A-BF94-65744673F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587" y="1803041"/>
            <a:ext cx="3498370" cy="362217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760C35-6304-4537-9470-FC6542492F07}"/>
              </a:ext>
            </a:extLst>
          </p:cNvPr>
          <p:cNvSpPr/>
          <p:nvPr/>
        </p:nvSpPr>
        <p:spPr>
          <a:xfrm flipV="1">
            <a:off x="4236361" y="1785195"/>
            <a:ext cx="3608822" cy="1240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7A9952A-56BF-4A2B-9DE7-FAD1831B3267}"/>
              </a:ext>
            </a:extLst>
          </p:cNvPr>
          <p:cNvSpPr/>
          <p:nvPr/>
        </p:nvSpPr>
        <p:spPr>
          <a:xfrm flipV="1">
            <a:off x="4236361" y="5345908"/>
            <a:ext cx="3608822" cy="1240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9218FF-F3DD-4326-A77B-468603A7211B}"/>
              </a:ext>
            </a:extLst>
          </p:cNvPr>
          <p:cNvSpPr txBox="1"/>
          <p:nvPr/>
        </p:nvSpPr>
        <p:spPr>
          <a:xfrm>
            <a:off x="4264790" y="5811204"/>
            <a:ext cx="389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СТОЛКНУЛИСЬ С МОШЕННИКАМИ, ЗВОНИТЕ ПО ТЕЛЕФОНУ: 112</a:t>
            </a:r>
          </a:p>
        </p:txBody>
      </p:sp>
    </p:spTree>
    <p:extLst>
      <p:ext uri="{BB962C8B-B14F-4D97-AF65-F5344CB8AC3E}">
        <p14:creationId xmlns:p14="http://schemas.microsoft.com/office/powerpoint/2010/main" val="1218394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649</Words>
  <Application>Microsoft Office PowerPoint</Application>
  <PresentationFormat>Широкоэкранный</PresentationFormat>
  <Paragraphs>66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Пользователь Windows</cp:lastModifiedBy>
  <cp:revision>3</cp:revision>
  <dcterms:created xsi:type="dcterms:W3CDTF">2023-03-05T13:48:28Z</dcterms:created>
  <dcterms:modified xsi:type="dcterms:W3CDTF">2023-03-05T15:48:50Z</dcterms:modified>
</cp:coreProperties>
</file>